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Economica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1b9072af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1b9072af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1b9072af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1b9072af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1daed8a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1daed8a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daed8a3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daed8a3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1daed8a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1daed8a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1b9072af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1b9072af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1b9072afd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1b9072afd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1b9072af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1b9072af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8b4975a7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8b4975a7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1daed8a3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1daed8a3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8b4975a7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8b4975a7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1daed8a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1daed8a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1b9072af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1b9072af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1b9072afd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1b9072afd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6fec2ec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6fec2ec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6fec2ec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6fec2ec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1b9072afd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1b9072af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1b9072af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1b9072af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1b9072af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1b9072af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1b9072af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1b9072af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1b9072afd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1b9072afd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3.gif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6.gif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hyperlink" Target="http://www.youtube.com/watch?v=zkZdn1vhk5M" TargetMode="External"/><Relationship Id="rId6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hyperlink" Target="http://www.youtube.com/watch?v=FLxTmbcKRXk" TargetMode="External"/><Relationship Id="rId5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hyperlink" Target="http://www.youtube.com/watch?v=6yhUoRV45ks" TargetMode="External"/><Relationship Id="rId5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41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Mars Rover Imitation Learning</a:t>
            </a:r>
            <a:endParaRPr b="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3549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 Brian Xu and Hairuo Sun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Obstacle Detection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225225"/>
            <a:ext cx="39999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Sample Output: </a:t>
            </a:r>
            <a:r>
              <a:rPr lang="en" sz="1800"/>
              <a:t>Rover turns right when rock reaches proximity	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" name="Google Shape;136;p22"/>
          <p:cNvSpPr txBox="1"/>
          <p:nvPr>
            <p:ph idx="2" type="body"/>
          </p:nvPr>
        </p:nvSpPr>
        <p:spPr>
          <a:xfrm>
            <a:off x="5242799" y="401075"/>
            <a:ext cx="3589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Size</a:t>
            </a:r>
            <a:r>
              <a:rPr b="1" lang="en"/>
              <a:t> : </a:t>
            </a:r>
            <a:r>
              <a:rPr lang="en"/>
              <a:t>2171 Images and Actions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Training:</a:t>
            </a:r>
            <a:r>
              <a:rPr lang="en"/>
              <a:t> Avoid walls and rocks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Loss Plot: </a:t>
            </a:r>
            <a:r>
              <a:rPr lang="en"/>
              <a:t>L</a:t>
            </a:r>
            <a:r>
              <a:rPr lang="en"/>
              <a:t>oss stabilizes ~10 to 20. Minimal spiking and converges at a reasonable rate.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50" y="2086237"/>
            <a:ext cx="4076375" cy="3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163" y="2086219"/>
            <a:ext cx="4076374" cy="305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Path Following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086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Sample Output: </a:t>
            </a:r>
            <a:r>
              <a:rPr lang="en" sz="1600"/>
              <a:t>Rover follows wall, straightens properly, will ‘catch’ walls if in front camera image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25" y="2021487"/>
            <a:ext cx="4215450" cy="31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4832400" y="516850"/>
            <a:ext cx="39999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Size: </a:t>
            </a:r>
            <a:r>
              <a:rPr lang="en"/>
              <a:t>2572 Images and Actions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Keep vs Throttle: </a:t>
            </a:r>
            <a:r>
              <a:rPr lang="en"/>
              <a:t>Balance of the two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Loss Plot: </a:t>
            </a:r>
            <a:r>
              <a:rPr lang="en"/>
              <a:t>Very Stable, no irregularities, converges at around 5.0 to 10.0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2021475"/>
            <a:ext cx="4215450" cy="316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Combined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086225"/>
            <a:ext cx="8180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Combined Images and actions of both models</a:t>
            </a:r>
            <a:endParaRPr sz="2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Rover LOST functionality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Does not detect obstacles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Does not follow wall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Gets stuck on brake and keep classes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Possible Mistakes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 balance is different between two different classes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Modularizing was successful, recombination is not as simple</a:t>
            </a:r>
            <a:endParaRPr sz="2000"/>
          </a:p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832400" y="516850"/>
            <a:ext cx="39999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Size: </a:t>
            </a:r>
            <a:r>
              <a:rPr lang="en"/>
              <a:t>4742</a:t>
            </a:r>
            <a:r>
              <a:rPr lang="en"/>
              <a:t> Images and Actions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</a:t>
            </a:r>
            <a:r>
              <a:rPr lang="en"/>
              <a:t>- </a:t>
            </a:r>
            <a:r>
              <a:rPr lang="en" sz="3200"/>
              <a:t>Perspective Transforms + Color Thresholding</a:t>
            </a:r>
            <a:endParaRPr sz="32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403" y="1147225"/>
            <a:ext cx="5731176" cy="38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Top Down + Free Space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0" y="1013375"/>
            <a:ext cx="4707600" cy="13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Sample Output: </a:t>
            </a:r>
            <a:r>
              <a:rPr b="1" lang="en" sz="1500" u="sng"/>
              <a:t>(</a:t>
            </a:r>
            <a:r>
              <a:rPr b="1" lang="en" sz="1500" u="sng"/>
              <a:t>Original trained route)</a:t>
            </a:r>
            <a:endParaRPr b="1" sz="1500" u="sng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Rover follows </a:t>
            </a:r>
            <a:r>
              <a:rPr b="1" lang="en" sz="1500" u="sng"/>
              <a:t>Right wall</a:t>
            </a:r>
            <a:endParaRPr b="1" sz="1500" u="sng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Good Performance.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Constant Steering Adjustment.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71" name="Google Shape;171;p26"/>
          <p:cNvSpPr txBox="1"/>
          <p:nvPr>
            <p:ph idx="2" type="body"/>
          </p:nvPr>
        </p:nvSpPr>
        <p:spPr>
          <a:xfrm>
            <a:off x="4377700" y="973650"/>
            <a:ext cx="5015700" cy="1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Size: </a:t>
            </a:r>
            <a:r>
              <a:rPr b="1" lang="en"/>
              <a:t>1374</a:t>
            </a:r>
            <a:r>
              <a:rPr b="1" lang="en"/>
              <a:t> Images and Actions, lr = 1e-4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</a:t>
            </a:r>
            <a:r>
              <a:rPr b="1" lang="en"/>
              <a:t>:</a:t>
            </a:r>
            <a:r>
              <a:rPr b="1" lang="en"/>
              <a:t> 1) Balance Throttle_left, Throttle_right, Throttle &amp; Keep. 2) No Brake, Left, Right. Slow Speed.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Loss Plot: Stabilize at around 13</a:t>
            </a:r>
            <a:endParaRPr b="1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625" y="2393025"/>
            <a:ext cx="3669150" cy="27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 title="vision video 1 - Follow right wall original route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400" y="2211900"/>
            <a:ext cx="3908800" cy="29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Top Down + Free Space 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0" y="1013375"/>
            <a:ext cx="3560400" cy="41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Sample Output: 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(New route)</a:t>
            </a:r>
            <a:endParaRPr b="1" sz="1500" u="sng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Rover follows </a:t>
            </a:r>
            <a:r>
              <a:rPr b="1" lang="en" sz="1500" u="sng"/>
              <a:t>Right wall</a:t>
            </a:r>
            <a:endParaRPr b="1" sz="1500" u="sng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Good Performance.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Constant Steering Adjustment.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Smalle Issue: 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Get stuck because and hit right wall (because it cannot distinguish between the wall obstructions &amp; actual dead end sometimes)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Remedy: Rover did try to turn left, but not very successful.</a:t>
            </a:r>
            <a:endParaRPr b="1" sz="1500"/>
          </a:p>
        </p:txBody>
      </p:sp>
      <p:pic>
        <p:nvPicPr>
          <p:cNvPr id="181" name="Google Shape;181;p27" title="vision video 2 - Follow right wall &amp; turn at the end new rout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0500" y="1013375"/>
            <a:ext cx="5271800" cy="39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315925"/>
            <a:ext cx="5556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Top Down + Free Space 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0" y="1013375"/>
            <a:ext cx="3482100" cy="41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Sample Output: 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(Original trained route)</a:t>
            </a:r>
            <a:endParaRPr b="1" sz="1500" u="sng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Rover follows </a:t>
            </a:r>
            <a:r>
              <a:rPr b="1" lang="en" sz="1500" u="sng"/>
              <a:t>Left wall</a:t>
            </a:r>
            <a:endParaRPr b="1" sz="1500" u="sng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Mediocre Performance.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Need Manual Interference to help rover get unstuck.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Issue: 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Rover keep a closer</a:t>
            </a:r>
            <a:r>
              <a:rPr b="1" lang="en" sz="1500"/>
              <a:t> distance to the left wall.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Rover cannot distinguish between the actual dead end of a route and the left/right wall obstruction (vision image - mostly red pixels)</a:t>
            </a:r>
            <a:endParaRPr b="1" sz="1500"/>
          </a:p>
        </p:txBody>
      </p:sp>
      <p:pic>
        <p:nvPicPr>
          <p:cNvPr id="189" name="Google Shape;189;p28" title="vision video 3 - Follow left wall original route   need human intereferenc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2100" y="1013375"/>
            <a:ext cx="5385325" cy="40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315925"/>
            <a:ext cx="5556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Top Down + Free Space 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225225"/>
            <a:ext cx="4002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Trained Agents - Approach &amp; Result</a:t>
            </a:r>
            <a:endParaRPr b="1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25" y="1931800"/>
            <a:ext cx="8625551" cy="28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Front Camera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Modularization - Successful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Simplifying Task drastically improved performance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Data Reduction/Balancing - Successful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Balance of data proves to be crucial in </a:t>
            </a:r>
            <a:r>
              <a:rPr lang="en" sz="1600"/>
              <a:t>successful</a:t>
            </a:r>
            <a:r>
              <a:rPr lang="en" sz="1600"/>
              <a:t> expert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Recombination of modules - Unsuccessful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Upon recombination of two datasets, introduce new problems</a:t>
            </a:r>
            <a:endParaRPr sz="1600"/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Differing balances between tasks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225225"/>
            <a:ext cx="8520600" cy="3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Vision Image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" sz="1900"/>
              <a:t>Rover follows Right wall &amp; steering - Successful</a:t>
            </a:r>
            <a:endParaRPr b="1"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Agent generalizes driving scenarios well for both original training route &amp; new testing routes.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Performs well with less data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Combine acceleration and steering left/right in one action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" sz="1900"/>
              <a:t>Rover follows Left Wall - Need human interference</a:t>
            </a:r>
            <a:endParaRPr b="1"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Ageners performs badly with only steering left/right when encountering wall obstructions</a:t>
            </a:r>
            <a:endParaRPr b="1"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Agent has a hard time distinguishing between side walls’ obstructions and the end of the route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0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1324800" y="1252725"/>
            <a:ext cx="6494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Large parts of Martian terrain haven’t been explored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Several past rover missions were concluded due to trapped rovers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Mapping FreeSpace  + Obstacle Detection = Improved Rover Safety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Stixel World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Imitation Learning 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3259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Implement Stereo Camera + Stixel World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Due to time constraints, and learning requirement of project, could not get to implementing Stixel world implementation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Prevent misclassification of wall and obstacles / the end of the route to avoid crashing into the wall.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Try alternative learning method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Planned alternative was Reinforcement Learning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Combine Modular Pipeline + Imitation learning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Have states for rover to be in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I.e. Avoiding obstacle, Following path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Use different weights depending on state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Questions</a:t>
            </a:r>
            <a:endParaRPr/>
          </a:p>
        </p:txBody>
      </p:sp>
      <p:sp>
        <p:nvSpPr>
          <p:cNvPr id="225" name="Google Shape;225;p33"/>
          <p:cNvSpPr txBox="1"/>
          <p:nvPr/>
        </p:nvSpPr>
        <p:spPr>
          <a:xfrm>
            <a:off x="3649600" y="240632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Just kidding.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41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31" name="Google Shape;231;p3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Thank you!</a:t>
            </a:r>
            <a:endParaRPr sz="5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Material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46150" y="1344898"/>
            <a:ext cx="5354400" cy="30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1324800" y="1252725"/>
            <a:ext cx="6494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Udacity Mars Rover Simulator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/>
              <a:t>2016 Navigation Challenge for NASA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/>
              <a:t>Unity 3D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Miniconda environment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Socket.io + Flask for communications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Homework 1 : Imitation Learning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Similar Imitation Learning Procedures</a:t>
            </a:r>
            <a:endParaRPr sz="19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150" y="65449"/>
            <a:ext cx="3308699" cy="15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3251" y="3244850"/>
            <a:ext cx="2300370" cy="16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25225"/>
            <a:ext cx="87477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Imitation Learning Procedure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Creating Expert Data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Actions, Observations</a:t>
            </a:r>
            <a:endParaRPr sz="1900"/>
          </a:p>
          <a:p>
            <a:pPr indent="-349250" lvl="3" marL="2743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Actions = (steering -angle, throttle, brake)</a:t>
            </a:r>
            <a:endParaRPr sz="1900"/>
          </a:p>
          <a:p>
            <a:pPr indent="-349250" lvl="3" marL="2743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Observations = Front camera image 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Saving Expert Data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Rover properties → Robot_Log.csv</a:t>
            </a:r>
            <a:endParaRPr sz="1900"/>
          </a:p>
          <a:p>
            <a:pPr indent="-349250" lvl="3" marL="2743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(Rover.img, Rover.throttle, etc.)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5225"/>
            <a:ext cx="87477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Imitation Learning Procedure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Loading Expert Data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Pandas for CSV → Array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Pillow for JPEG → Array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Training Neural Network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Simple Architecture: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Parameters:</a:t>
            </a:r>
            <a:endParaRPr sz="1900"/>
          </a:p>
          <a:p>
            <a:pPr indent="-349250" lvl="3" marL="2743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Epochs: 150, Batch_Size: 64</a:t>
            </a:r>
            <a:endParaRPr sz="1900"/>
          </a:p>
          <a:p>
            <a:pPr indent="-349250" lvl="3" marL="2743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Optimizer: Adam, Learning Rate: 1e-5 (very low)</a:t>
            </a:r>
            <a:endParaRPr sz="1900"/>
          </a:p>
          <a:p>
            <a:pPr indent="-349250" lvl="3" marL="2743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Loss: Cross Entropy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850" y="2627900"/>
            <a:ext cx="3999150" cy="10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957450"/>
            <a:ext cx="8747700" cy="24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Imitation Learning Procedure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Actions to Classes</a:t>
            </a:r>
            <a:endParaRPr sz="1900"/>
          </a:p>
          <a:p>
            <a:pPr indent="-349250" lvl="2" marL="120015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Given some combination of input, determine state</a:t>
            </a:r>
            <a:endParaRPr sz="1900"/>
          </a:p>
          <a:p>
            <a:pPr indent="-349250" lvl="2" marL="120015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One-Hot Encoded classes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Scores to Actions</a:t>
            </a:r>
            <a:endParaRPr sz="1900"/>
          </a:p>
          <a:p>
            <a:pPr indent="-349250" lvl="2" marL="120015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Given probability of class, return corresponding action commands</a:t>
            </a:r>
            <a:endParaRPr sz="1900"/>
          </a:p>
          <a:p>
            <a:pPr indent="-349250" lvl="2" marL="120015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Max probability</a:t>
            </a:r>
            <a:endParaRPr sz="1900"/>
          </a:p>
          <a:p>
            <a:pPr indent="-349250" lvl="2" marL="120015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Sample data </a:t>
            </a:r>
            <a:r>
              <a:rPr lang="en" sz="1900"/>
              <a:t>pipeline:</a:t>
            </a:r>
            <a:endParaRPr sz="1900"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29824" l="0" r="0" t="35684"/>
          <a:stretch/>
        </p:blipFill>
        <p:spPr>
          <a:xfrm>
            <a:off x="3190975" y="3542975"/>
            <a:ext cx="6187325" cy="160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Initial Model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225225"/>
            <a:ext cx="3999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Sample Output: </a:t>
            </a:r>
            <a:r>
              <a:rPr lang="en" sz="1800"/>
              <a:t>Rover just bumps into walls, not safe traversal at all</a:t>
            </a:r>
            <a:endParaRPr sz="18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750" y="2061075"/>
            <a:ext cx="4109899" cy="308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00" y="2061075"/>
            <a:ext cx="4109900" cy="30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832400" y="315925"/>
            <a:ext cx="3999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Size: 2534 </a:t>
            </a:r>
            <a:r>
              <a:rPr lang="en"/>
              <a:t>Images and Actions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Loss Plot:</a:t>
            </a:r>
            <a:r>
              <a:rPr lang="en"/>
              <a:t> Doe not stabilize, starts at an irregularly low value. Learning failed.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Optimizations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957450"/>
            <a:ext cx="8747700" cy="24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Data Reductions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Sometimes rover only does one specific action due to ‘flooding’ of data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Cut proportion of specified class to balance data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Simplifying Training Goal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Safe Traversal is too universal of a goal to train for, Split up goal into different Modules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Follow Wall/Path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Avoid Obstacles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Changing Input Image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Front camera not optimal for some scenarios (misclassification of rocks and background wall)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957450"/>
            <a:ext cx="8747700" cy="24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Training Methods + Techniques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Rover keeps bumping into any objects even though it detects the object/wall</a:t>
            </a:r>
            <a:endParaRPr sz="1900"/>
          </a:p>
          <a:p>
            <a:pPr indent="-349250" lvl="1" marL="18288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Reduce amount of throttling while recording imitations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Keep speed below 2.0 mph</a:t>
            </a:r>
            <a:endParaRPr sz="1900"/>
          </a:p>
          <a:p>
            <a:pPr indent="-349250" lvl="2" marL="22860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Introduce new class called Keep (no action)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